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6858000" cy="990600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64"/>
    <p:restoredTop sz="94617"/>
  </p:normalViewPr>
  <p:slideViewPr>
    <p:cSldViewPr snapToGrid="0" snapToObjects="1">
      <p:cViewPr>
        <p:scale>
          <a:sx n="186" d="100"/>
          <a:sy n="186" d="100"/>
        </p:scale>
        <p:origin x="1096" y="-4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08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849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0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2054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467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74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66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8246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872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35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6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D5A45-E334-9C44-9E05-169B89F3FF02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ED63-2921-2C43-A902-72B9EFAC8A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036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32" y="3571499"/>
            <a:ext cx="5579390" cy="226318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1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1799" y="6059766"/>
            <a:ext cx="62504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includes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preprocessing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published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de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i="1" dirty="0" smtClean="0">
                <a:latin typeface="Arial" charset="0"/>
                <a:ea typeface="Arial" charset="0"/>
                <a:cs typeface="Arial" charset="0"/>
              </a:rPr>
              <a:t>novo</a:t>
            </a:r>
            <a:r>
              <a:rPr kumimoji="1" lang="zh-CN" altLang="en-US" sz="1000" i="1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discovery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Downstream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features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copy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number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extraction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another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paper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shown.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0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3305230"/>
            <a:ext cx="5827363" cy="23344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02424" y="192210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2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3357" y="3403773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56630" y="340377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D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BS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3357" y="4535228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SBS-TSB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56630" y="4535227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48492" y="4384595"/>
            <a:ext cx="47481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06480" y="4384595"/>
            <a:ext cx="48442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99026" y="4384595"/>
            <a:ext cx="76976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Deletion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19462" y="4384595"/>
            <a:ext cx="77938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&gt;1bp</a:t>
            </a:r>
            <a:r>
              <a:rPr kumimoji="1" lang="zh-CN" altLang="en-US" sz="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at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Repeats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592423" y="4384595"/>
            <a:ext cx="774571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" dirty="0" err="1" smtClean="0">
                <a:latin typeface="Arial" charset="0"/>
                <a:ea typeface="Arial" charset="0"/>
                <a:cs typeface="Arial" charset="0"/>
              </a:rPr>
              <a:t>Microhomology</a:t>
            </a:r>
            <a:r>
              <a:rPr kumimoji="1" lang="zh-CN" altLang="en-US" sz="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400" dirty="0" smtClean="0">
                <a:latin typeface="Arial" charset="0"/>
                <a:ea typeface="Arial" charset="0"/>
                <a:cs typeface="Arial" charset="0"/>
              </a:rPr>
              <a:t>(Deletion)</a:t>
            </a:r>
            <a:endParaRPr kumimoji="1" lang="zh-CN" altLang="en-US" sz="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2955" y="5820271"/>
            <a:ext cx="6250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2.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First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5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four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types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database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v3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(https://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cancer.sanger.ac.uk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/cosmic/signatures)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visualized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sigminer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bottom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err="1" smtClean="0">
                <a:latin typeface="Arial" charset="0"/>
                <a:ea typeface="Arial" charset="0"/>
                <a:cs typeface="Arial" charset="0"/>
              </a:rPr>
              <a:t>untranscribed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are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labeled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dark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blue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red,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respectively.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single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DBS,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doublet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base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substitution;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TSB,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transcriptional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strand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bias;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ID: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insertion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deletion.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120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02" y="1667790"/>
            <a:ext cx="4525505" cy="56540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8448" y="115699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Arial" charset="0"/>
                <a:ea typeface="Arial" charset="0"/>
                <a:cs typeface="Arial" charset="0"/>
              </a:rPr>
              <a:t>Figure</a:t>
            </a:r>
            <a:r>
              <a:rPr kumimoji="1" lang="zh-CN" alt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dirty="0">
                <a:latin typeface="Arial" charset="0"/>
                <a:ea typeface="Arial" charset="0"/>
                <a:cs typeface="Arial" charset="0"/>
              </a:rPr>
              <a:t>3</a:t>
            </a:r>
            <a:endParaRPr kumimoji="1" lang="zh-CN" alt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428" y="1473949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smtClean="0">
                <a:latin typeface="Arial" charset="0"/>
                <a:ea typeface="Arial" charset="0"/>
                <a:cs typeface="Arial" charset="0"/>
              </a:rPr>
              <a:t>A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9428" y="325131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B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9428" y="5080114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000" dirty="0">
                <a:latin typeface="Arial" charset="0"/>
                <a:ea typeface="Arial" charset="0"/>
                <a:cs typeface="Arial" charset="0"/>
              </a:rPr>
              <a:t>C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7240" y="7463312"/>
            <a:ext cx="62504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Fig.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analyses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SBS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mutations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986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TCGA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breast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Relative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30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COSMIC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v2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fitting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(B)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Comparison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instability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contributed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(A)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measured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between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each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tumor.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(C)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Distribution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(left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(right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panel)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100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bootstrap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selected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sample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using</a:t>
            </a:r>
            <a:r>
              <a:rPr kumimoji="1" lang="zh-CN" altLang="en-US" sz="10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and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methods.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triangles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indicate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signature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exposures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reconstruction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obtained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from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original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catalogues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of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this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patient.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Abbr.: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LS,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non-negative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least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QP,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quadratic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programming;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MRSE,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mean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root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squared</a:t>
            </a:r>
            <a:r>
              <a:rPr kumimoji="1" lang="zh-CN" altLang="en-US" sz="10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1" lang="en-US" altLang="zh-CN" sz="1000" dirty="0" smtClean="0">
                <a:latin typeface="Arial" charset="0"/>
                <a:ea typeface="Arial" charset="0"/>
                <a:cs typeface="Arial" charset="0"/>
              </a:rPr>
              <a:t>error.</a:t>
            </a:r>
            <a:endParaRPr kumimoji="1" lang="zh-CN" altLang="en-US" sz="1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62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225</TotalTime>
  <Words>279</Words>
  <Application>Microsoft Macintosh PowerPoint</Application>
  <PresentationFormat>A4 纸张(210x297 毫米)</PresentationFormat>
  <Paragraphs>18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诗翔</dc:creator>
  <cp:lastModifiedBy>王 诗翔</cp:lastModifiedBy>
  <cp:revision>28</cp:revision>
  <dcterms:created xsi:type="dcterms:W3CDTF">2020-05-27T02:39:55Z</dcterms:created>
  <dcterms:modified xsi:type="dcterms:W3CDTF">2020-05-27T06:25:52Z</dcterms:modified>
</cp:coreProperties>
</file>

<file path=docProps/thumbnail.jpeg>
</file>